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71" r:id="rId9"/>
    <p:sldId id="262" r:id="rId10"/>
    <p:sldId id="263" r:id="rId11"/>
    <p:sldId id="264" r:id="rId12"/>
    <p:sldId id="265" r:id="rId13"/>
    <p:sldId id="269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-3175"/>
            <a:ext cx="12204700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125538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351088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8351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9035" y="-260985"/>
            <a:ext cx="10363200" cy="1289050"/>
          </a:xfrm>
        </p:spPr>
        <p:txBody>
          <a:bodyPr/>
          <a:lstStyle/>
          <a:p>
            <a:pPr algn="ctr"/>
            <a:r>
              <a:rPr lang="en-I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 Development Project</a:t>
            </a:r>
            <a:endParaRPr lang="en-I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6615" y="1028065"/>
            <a:ext cx="7393305" cy="3893185"/>
          </a:xfrm>
        </p:spPr>
        <p:txBody>
          <a:bodyPr/>
          <a:lstStyle/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10</a:t>
            </a:r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Anurag Deepak</a:t>
            </a:r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Chandan </a:t>
            </a:r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Jegannath</a:t>
            </a:r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Naveen</a:t>
            </a:r>
            <a:endParaRPr lang="en-I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en-I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Rajadurai</a:t>
            </a:r>
            <a:r>
              <a:rPr lang="en-I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 </a:t>
            </a:r>
            <a:endParaRPr lang="en-IN" altLang="en-US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0" y="6045200"/>
            <a:ext cx="5744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Guided by</a:t>
            </a:r>
            <a:endParaRPr lang="en-I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I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Ashley Francis</a:t>
            </a:r>
            <a:endParaRPr lang="en-I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Plotly - Scatter Plot</a:t>
            </a:r>
            <a:endParaRPr lang="en-IN" altLang="en-US"/>
          </a:p>
        </p:txBody>
      </p:sp>
      <p:pic>
        <p:nvPicPr>
          <p:cNvPr id="4" name="Content Placeholder 3" descr="Screenshot (104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5410" y="1852295"/>
            <a:ext cx="5888990" cy="4032885"/>
          </a:xfrm>
          <a:prstGeom prst="rect">
            <a:avLst/>
          </a:prstGeom>
        </p:spPr>
      </p:pic>
      <p:pic>
        <p:nvPicPr>
          <p:cNvPr id="6" name="Content Placeholder 5" descr="Screenshot (108)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896745"/>
            <a:ext cx="5810250" cy="39884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Ploty - Expenses Analysis</a:t>
            </a:r>
            <a:endParaRPr lang="en-IN" altLang="en-US"/>
          </a:p>
        </p:txBody>
      </p:sp>
      <p:pic>
        <p:nvPicPr>
          <p:cNvPr id="6" name="Content Placeholder 5" descr="Screenshot (106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50800" y="1821815"/>
            <a:ext cx="5943600" cy="4032250"/>
          </a:xfrm>
          <a:prstGeom prst="rect">
            <a:avLst/>
          </a:prstGeom>
        </p:spPr>
      </p:pic>
      <p:pic>
        <p:nvPicPr>
          <p:cNvPr id="8" name="Content Placeholder 7" descr="Screenshot (110)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821815"/>
            <a:ext cx="5943600" cy="40322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Other categories of data visualization</a:t>
            </a:r>
            <a:endParaRPr lang="en-IN" altLang="en-US"/>
          </a:p>
        </p:txBody>
      </p:sp>
      <p:pic>
        <p:nvPicPr>
          <p:cNvPr id="5" name="Content Placeholder 4" descr="Screenshot (109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9215" y="1831975"/>
            <a:ext cx="5925185" cy="4001770"/>
          </a:xfrm>
          <a:prstGeom prst="rect">
            <a:avLst/>
          </a:prstGeom>
        </p:spPr>
      </p:pic>
      <p:pic>
        <p:nvPicPr>
          <p:cNvPr id="6" name="Content Placeholder 5" descr="Screenshot (112)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831975"/>
            <a:ext cx="5925185" cy="40017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101850" y="3128010"/>
            <a:ext cx="84696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9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THANK YOU</a:t>
            </a:r>
            <a:endParaRPr lang="en-US" sz="9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Bank Statement Data Extractor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Extract data from credit card or bank statements and provide analytic and trends for a customer.</a:t>
            </a:r>
            <a:endParaRPr lang="en-US"/>
          </a:p>
          <a:p>
            <a:r>
              <a:rPr lang="en-IN" altLang="en-US"/>
              <a:t>Input : CSV file of a bank statement</a:t>
            </a:r>
            <a:endParaRPr lang="en-IN" altLang="en-US"/>
          </a:p>
          <a:p>
            <a:r>
              <a:rPr lang="en-IN" altLang="en-US"/>
              <a:t>Output : Data Visualization of customer analytics</a:t>
            </a:r>
            <a:endParaRPr lang="en-I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Technical Platforms Used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UI/UX - Angular CLI</a:t>
            </a:r>
            <a:endParaRPr lang="en-IN" altLang="en-US"/>
          </a:p>
          <a:p>
            <a:r>
              <a:rPr lang="en-IN" altLang="en-US"/>
              <a:t>Database - MongoDB</a:t>
            </a:r>
            <a:endParaRPr lang="en-IN" altLang="en-US"/>
          </a:p>
          <a:p>
            <a:r>
              <a:rPr lang="en-IN" altLang="en-US"/>
              <a:t>API - Flask</a:t>
            </a:r>
            <a:endParaRPr lang="en-IN" altLang="en-US"/>
          </a:p>
          <a:p>
            <a:r>
              <a:rPr lang="en-IN" altLang="en-US"/>
              <a:t>Data Visualization - Plotly with Python</a:t>
            </a:r>
            <a:endParaRPr lang="en-IN" altLang="en-US"/>
          </a:p>
          <a:p>
            <a:r>
              <a:rPr lang="en-IN" altLang="en-US"/>
              <a:t>Environment - Anaconda 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Arechitrcture Representation</a:t>
            </a:r>
            <a:endParaRPr lang="en-IN" altLang="en-US"/>
          </a:p>
        </p:txBody>
      </p:sp>
      <p:pic>
        <p:nvPicPr>
          <p:cNvPr id="4" name="Content Placeholder 3" descr="Architectur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82470" y="1184910"/>
            <a:ext cx="7830820" cy="52311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Flowchart</a:t>
            </a:r>
            <a:endParaRPr lang="en-IN" altLang="en-US"/>
          </a:p>
        </p:txBody>
      </p:sp>
      <p:pic>
        <p:nvPicPr>
          <p:cNvPr id="4" name="Content Placeholder 3" descr="WhatsApp Image 2021"/>
          <p:cNvPicPr>
            <a:picLocks noChangeAspect="1"/>
          </p:cNvPicPr>
          <p:nvPr>
            <p:ph idx="1"/>
          </p:nvPr>
        </p:nvPicPr>
        <p:blipFill>
          <a:blip r:embed="rId1"/>
          <a:srcRect l="1402"/>
          <a:stretch>
            <a:fillRect/>
          </a:stretch>
        </p:blipFill>
        <p:spPr>
          <a:xfrm>
            <a:off x="1986280" y="1181100"/>
            <a:ext cx="8418195" cy="5144135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File Uploading API</a:t>
            </a:r>
            <a:endParaRPr lang="en-IN" altLang="en-US"/>
          </a:p>
        </p:txBody>
      </p:sp>
      <p:pic>
        <p:nvPicPr>
          <p:cNvPr id="4" name="Content Placeholder 3" descr="Screenshot (97)"/>
          <p:cNvPicPr>
            <a:picLocks noChangeAspect="1"/>
          </p:cNvPicPr>
          <p:nvPr>
            <p:ph sz="half" idx="1"/>
          </p:nvPr>
        </p:nvPicPr>
        <p:blipFill>
          <a:blip r:embed="rId1"/>
          <a:srcRect r="49300" b="11256"/>
          <a:stretch>
            <a:fillRect/>
          </a:stretch>
        </p:blipFill>
        <p:spPr>
          <a:xfrm>
            <a:off x="159385" y="1396365"/>
            <a:ext cx="5835015" cy="4904105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IN" altLang="en-US"/>
              <a:t>The file gets uploaded in the API with the following code.</a:t>
            </a:r>
            <a:endParaRPr lang="en-IN" altLang="en-US"/>
          </a:p>
          <a:p>
            <a:r>
              <a:rPr lang="en-IN" altLang="en-US"/>
              <a:t>The following code will validate the file (csv) extension if the condition is true then it will be pushed into the local storage</a:t>
            </a:r>
            <a:endParaRPr lang="en-I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Process	</a:t>
            </a:r>
            <a:endParaRPr lang="en-IN" alt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The file uploaded from frontend which be loaded in the api by angular and stored in local storage(New Folder will be created).</a:t>
            </a:r>
            <a:endParaRPr lang="en-IN" altLang="en-US"/>
          </a:p>
          <a:p>
            <a:r>
              <a:rPr lang="en-IN" altLang="en-US"/>
              <a:t>Then after requesting files from flask api the data is loaded into mongo db upon requesting data from frontend the mongo db posts the  visualized data respones.</a:t>
            </a:r>
            <a:endParaRPr lang="en-IN" altLang="en-US"/>
          </a:p>
          <a:p>
            <a:r>
              <a:rPr lang="en-IN" altLang="en-US"/>
              <a:t>Then the data is processed using Plotly for various form of visualization.</a:t>
            </a:r>
            <a:endParaRPr lang="en-I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Frontend Output</a:t>
            </a:r>
            <a:endParaRPr lang="en-IN" altLang="en-US"/>
          </a:p>
        </p:txBody>
      </p:sp>
      <p:pic>
        <p:nvPicPr>
          <p:cNvPr id="13" name="Content Placeholder 12" descr="Screenshot (99)"/>
          <p:cNvPicPr>
            <a:picLocks noChangeAspect="1"/>
          </p:cNvPicPr>
          <p:nvPr>
            <p:ph sz="half" idx="1"/>
          </p:nvPr>
        </p:nvPicPr>
        <p:blipFill>
          <a:blip r:embed="rId1"/>
          <a:srcRect t="5031" b="6709"/>
          <a:stretch>
            <a:fillRect/>
          </a:stretch>
        </p:blipFill>
        <p:spPr>
          <a:xfrm>
            <a:off x="234315" y="929640"/>
            <a:ext cx="5384800" cy="2673350"/>
          </a:xfrm>
          <a:prstGeom prst="rect">
            <a:avLst/>
          </a:prstGeom>
        </p:spPr>
      </p:pic>
      <p:pic>
        <p:nvPicPr>
          <p:cNvPr id="14" name="Content Placeholder 13" descr="Screenshot (98)"/>
          <p:cNvPicPr>
            <a:picLocks noChangeAspect="1"/>
          </p:cNvPicPr>
          <p:nvPr>
            <p:ph sz="half" idx="2"/>
          </p:nvPr>
        </p:nvPicPr>
        <p:blipFill>
          <a:blip r:embed="rId2"/>
          <a:srcRect t="4696" b="6373"/>
          <a:stretch>
            <a:fillRect/>
          </a:stretch>
        </p:blipFill>
        <p:spPr>
          <a:xfrm>
            <a:off x="6268085" y="919480"/>
            <a:ext cx="5384800" cy="269367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457200" y="3602990"/>
            <a:ext cx="4939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/>
              <a:t>File Uploading Process</a:t>
            </a:r>
            <a:endParaRPr lang="en-IN" altLang="en-US"/>
          </a:p>
        </p:txBody>
      </p:sp>
      <p:sp>
        <p:nvSpPr>
          <p:cNvPr id="16" name="Text Box 15"/>
          <p:cNvSpPr txBox="1"/>
          <p:nvPr/>
        </p:nvSpPr>
        <p:spPr>
          <a:xfrm>
            <a:off x="7263130" y="3613150"/>
            <a:ext cx="3905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/>
              <a:t>Uploaded File</a:t>
            </a:r>
            <a:endParaRPr lang="en-IN" altLang="en-US"/>
          </a:p>
        </p:txBody>
      </p:sp>
      <p:pic>
        <p:nvPicPr>
          <p:cNvPr id="17" name="Content Placeholder 6" descr="Screenshot (101)"/>
          <p:cNvPicPr>
            <a:picLocks noChangeAspect="1"/>
          </p:cNvPicPr>
          <p:nvPr/>
        </p:nvPicPr>
        <p:blipFill>
          <a:blip r:embed="rId3"/>
          <a:srcRect t="5310" b="5937"/>
          <a:stretch>
            <a:fillRect/>
          </a:stretch>
        </p:blipFill>
        <p:spPr>
          <a:xfrm>
            <a:off x="3093085" y="3971925"/>
            <a:ext cx="5761990" cy="2886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Ptotly - Bar Chart</a:t>
            </a:r>
            <a:endParaRPr lang="en-IN" altLang="en-US"/>
          </a:p>
        </p:txBody>
      </p:sp>
      <p:pic>
        <p:nvPicPr>
          <p:cNvPr id="9" name="Content Placeholder 8" descr="Screenshot (102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5410" y="1852295"/>
            <a:ext cx="5888990" cy="3748405"/>
          </a:xfrm>
          <a:prstGeom prst="rect">
            <a:avLst/>
          </a:prstGeom>
        </p:spPr>
      </p:pic>
      <p:pic>
        <p:nvPicPr>
          <p:cNvPr id="12" name="Content Placeholder 11" descr="Screenshot (107)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852295"/>
            <a:ext cx="5888990" cy="37484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Pie Charts">
  <a:themeElements>
    <a:clrScheme name="Data Pie Chart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Data Pie Chart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Data Pie Char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99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AACAAA"/>
        </a:accent5>
        <a:accent6>
          <a:srgbClr val="8AB900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1217</Words>
  <Application>WPS Presentation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SimSun</vt:lpstr>
      <vt:lpstr>Wingdings</vt:lpstr>
      <vt:lpstr>Microsoft YaHei</vt:lpstr>
      <vt:lpstr>Arial Unicode MS</vt:lpstr>
      <vt:lpstr>Calibri</vt:lpstr>
      <vt:lpstr>Bodoni MT</vt:lpstr>
      <vt:lpstr>Blackadder ITC</vt:lpstr>
      <vt:lpstr>Bernard MT Condensed</vt:lpstr>
      <vt:lpstr>Bodoni MT Black</vt:lpstr>
      <vt:lpstr>Data Pie Charts</vt:lpstr>
      <vt:lpstr>Product Development Project</vt:lpstr>
      <vt:lpstr>Bank Statement Data Extractor</vt:lpstr>
      <vt:lpstr>Technical Platforms Used</vt:lpstr>
      <vt:lpstr>Arechitrcture Representation</vt:lpstr>
      <vt:lpstr>Flowchart</vt:lpstr>
      <vt:lpstr>File Uploading API</vt:lpstr>
      <vt:lpstr>Process	</vt:lpstr>
      <vt:lpstr>Frontend Output</vt:lpstr>
      <vt:lpstr>Ptotly - Bar Chart</vt:lpstr>
      <vt:lpstr>Plotly - Scatter Plot</vt:lpstr>
      <vt:lpstr>Ploty - Expenses Analysis</vt:lpstr>
      <vt:lpstr>Other categories of data visualization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Development Project</dc:title>
  <dc:creator/>
  <cp:lastModifiedBy>Administrator</cp:lastModifiedBy>
  <cp:revision>2</cp:revision>
  <dcterms:created xsi:type="dcterms:W3CDTF">2021-12-27T11:23:00Z</dcterms:created>
  <dcterms:modified xsi:type="dcterms:W3CDTF">2021-12-27T11:27:08Z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AA7CFEFE51D34A3FBE810608FF2BA63B</vt:lpwstr>
  </property>
  <property fmtid="{D5CDD505-2E9C-101B-9397-08002B2CF9AE}" pid="3" name="KSOProductBuildVer">
    <vt:lpwstr>1033-11.2.0.10426</vt:lpwstr>
  </property>
</Properties>
</file>

<file path=docProps/thumbnail.jpeg>
</file>